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615" autoAdjust="0"/>
  </p:normalViewPr>
  <p:slideViewPr>
    <p:cSldViewPr>
      <p:cViewPr>
        <p:scale>
          <a:sx n="57" d="100"/>
          <a:sy n="57" d="100"/>
        </p:scale>
        <p:origin x="-7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EC4AA1-6700-437D-B8B8-F669C1CA3E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FD1599-7B07-4589-8BCF-2B90A53B2A3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2209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Cooking for One or Two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40664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Cooking made simple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09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 Mealtime Enjoyable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050792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2400" dirty="0" smtClean="0"/>
              <a:t>Choose recipes with fewer ingredients- Saves you time and energy!  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 smtClean="0"/>
              <a:t>Pick your favorite foods and cook them! Enjoy what you eat.  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dirty="0" smtClean="0"/>
              <a:t>Start a dinner group, or reconnect with your old friends.  Try making dinner a date, cook with someone else!  </a:t>
            </a:r>
            <a:endParaRPr lang="en-US" sz="2400" dirty="0"/>
          </a:p>
          <a:p>
            <a:pPr marL="82296" indent="0"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447800"/>
            <a:ext cx="3479800" cy="233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7897"/>
          <a:stretch/>
        </p:blipFill>
        <p:spPr>
          <a:xfrm>
            <a:off x="5486400" y="4343400"/>
            <a:ext cx="3509121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This recipe looks good but it takes too many ingredients and too much time!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153400" cy="4953000"/>
          </a:xfrm>
        </p:spPr>
        <p:txBody>
          <a:bodyPr numCol="2">
            <a:normAutofit lnSpcReduction="10000"/>
          </a:bodyPr>
          <a:lstStyle/>
          <a:p>
            <a:pPr marL="82296" indent="0" algn="ctr">
              <a:buNone/>
            </a:pPr>
            <a:endParaRPr lang="en-US" sz="1800" dirty="0"/>
          </a:p>
          <a:p>
            <a:r>
              <a:rPr lang="en-US" sz="1800" dirty="0" smtClean="0"/>
              <a:t>1 pound hamburger, browned &amp; drained</a:t>
            </a:r>
          </a:p>
          <a:p>
            <a:r>
              <a:rPr lang="en-US" sz="1800" dirty="0" smtClean="0"/>
              <a:t>1 medium onion, chopped &amp; browned (with hamburger)</a:t>
            </a:r>
          </a:p>
          <a:p>
            <a:r>
              <a:rPr lang="en-US" sz="1800" dirty="0" smtClean="0"/>
              <a:t>2 small cans tomato paste</a:t>
            </a:r>
          </a:p>
          <a:p>
            <a:r>
              <a:rPr lang="en-US" sz="1800" dirty="0" smtClean="0"/>
              <a:t>16 oz. can stewed tomatoes</a:t>
            </a:r>
          </a:p>
          <a:p>
            <a:r>
              <a:rPr lang="en-US" sz="1800" dirty="0" smtClean="0"/>
              <a:t>2 small cans tomato sauce</a:t>
            </a:r>
          </a:p>
          <a:p>
            <a:r>
              <a:rPr lang="en-US" sz="1800" dirty="0" smtClean="0"/>
              <a:t>2 cloves garlic, mashed &amp; diced</a:t>
            </a:r>
          </a:p>
          <a:p>
            <a:r>
              <a:rPr lang="en-US" sz="1800" dirty="0" smtClean="0"/>
              <a:t>2 Tbsp. Italian seasoning</a:t>
            </a:r>
          </a:p>
          <a:p>
            <a:r>
              <a:rPr lang="en-US" sz="1800" dirty="0" smtClean="0"/>
              <a:t>1 tsp. salt</a:t>
            </a:r>
          </a:p>
          <a:p>
            <a:pPr lvl="1"/>
            <a:r>
              <a:rPr lang="en-US" sz="1800" dirty="0" smtClean="0"/>
              <a:t>Brown hamburger and onion, then add other ingredients. </a:t>
            </a:r>
          </a:p>
          <a:p>
            <a:pPr lvl="1"/>
            <a:r>
              <a:rPr lang="en-US" sz="1800" dirty="0" smtClean="0"/>
              <a:t> Simmer the above ingredients for about an hour.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1 box lasagna noodles (no need to precook)</a:t>
            </a:r>
          </a:p>
          <a:p>
            <a:r>
              <a:rPr lang="en-US" sz="1800" dirty="0" smtClean="0"/>
              <a:t>1 16-oz. carton cottage cheese or ricotta cheese</a:t>
            </a:r>
          </a:p>
          <a:p>
            <a:r>
              <a:rPr lang="en-US" sz="1800" dirty="0" smtClean="0"/>
              <a:t>2 eggs, beaten</a:t>
            </a:r>
          </a:p>
          <a:p>
            <a:r>
              <a:rPr lang="en-US" sz="1800" dirty="0" smtClean="0"/>
              <a:t>1 pound mozzarella cheese, grated</a:t>
            </a:r>
          </a:p>
          <a:p>
            <a:pPr lvl="1"/>
            <a:r>
              <a:rPr lang="en-US" sz="1600" dirty="0" smtClean="0"/>
              <a:t>Mix eggs with cottage cheese, then layer all ingredients:</a:t>
            </a:r>
          </a:p>
          <a:p>
            <a:pPr lvl="1"/>
            <a:r>
              <a:rPr lang="en-US" sz="1600" dirty="0" smtClean="0"/>
              <a:t> Noodles, cottage cheese mixture, sauce, mozzarella. </a:t>
            </a:r>
          </a:p>
          <a:p>
            <a:pPr lvl="1"/>
            <a:r>
              <a:rPr lang="en-US" sz="1600" dirty="0" smtClean="0"/>
              <a:t>Top with Parmesan cheese.  </a:t>
            </a:r>
          </a:p>
          <a:p>
            <a:pPr lvl="1"/>
            <a:r>
              <a:rPr lang="en-US" sz="1600" dirty="0" smtClean="0"/>
              <a:t>Bake at 350 degrees for 45 to 50 minutes. 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371600"/>
            <a:ext cx="2667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dirty="0" smtClean="0"/>
              <a:t>Lasagna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7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62200"/>
            <a:ext cx="7498080" cy="8382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Lasagna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8077200" cy="3733800"/>
          </a:xfrm>
        </p:spPr>
        <p:txBody>
          <a:bodyPr numCol="2">
            <a:noAutofit/>
          </a:bodyPr>
          <a:lstStyle/>
          <a:p>
            <a:pPr lvl="0"/>
            <a:r>
              <a:rPr lang="en-US" sz="1600" b="1" dirty="0"/>
              <a:t>½ pound ground beef</a:t>
            </a:r>
          </a:p>
          <a:p>
            <a:pPr lvl="0"/>
            <a:r>
              <a:rPr lang="en-US" sz="1600" b="1" dirty="0"/>
              <a:t>1 (16 </a:t>
            </a:r>
            <a:r>
              <a:rPr lang="en-US" sz="1600" b="1" dirty="0" err="1"/>
              <a:t>oz</a:t>
            </a:r>
            <a:r>
              <a:rPr lang="en-US" sz="1600" b="1" dirty="0"/>
              <a:t>) jar spaghetti sauce</a:t>
            </a:r>
          </a:p>
          <a:p>
            <a:pPr lvl="0"/>
            <a:r>
              <a:rPr lang="en-US" sz="1600" b="1" dirty="0"/>
              <a:t>4 oz. lasagna noodles, uncooked</a:t>
            </a:r>
          </a:p>
          <a:p>
            <a:pPr lvl="0"/>
            <a:r>
              <a:rPr lang="en-US" sz="1600" b="1" dirty="0"/>
              <a:t>7 ½ </a:t>
            </a:r>
            <a:r>
              <a:rPr lang="en-US" sz="1600" b="1" dirty="0" err="1"/>
              <a:t>oz</a:t>
            </a:r>
            <a:r>
              <a:rPr lang="en-US" sz="1600" b="1" dirty="0"/>
              <a:t> Ricotta cheese</a:t>
            </a:r>
          </a:p>
          <a:p>
            <a:pPr lvl="0"/>
            <a:r>
              <a:rPr lang="en-US" sz="1600" b="1" dirty="0"/>
              <a:t>1 cup mozzarella cheese, </a:t>
            </a:r>
            <a:r>
              <a:rPr lang="en-US" sz="1600" b="1" dirty="0" smtClean="0"/>
              <a:t>shredded</a:t>
            </a:r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Preheat </a:t>
            </a:r>
            <a:r>
              <a:rPr lang="en-US" sz="1600" dirty="0"/>
              <a:t>oven to 350 degrees.</a:t>
            </a:r>
          </a:p>
          <a:p>
            <a:pPr lvl="0"/>
            <a:r>
              <a:rPr lang="en-US" sz="1600" dirty="0" smtClean="0"/>
              <a:t>Brown meat; drain grease.  At </a:t>
            </a:r>
            <a:r>
              <a:rPr lang="en-US" sz="1600" dirty="0"/>
              <a:t>the same time, </a:t>
            </a:r>
            <a:r>
              <a:rPr lang="en-US" sz="1600" dirty="0" smtClean="0"/>
              <a:t>partly cook noodles in boiling water, then remove noodles and place on plate. </a:t>
            </a:r>
            <a:endParaRPr lang="en-US" sz="1600" dirty="0"/>
          </a:p>
          <a:p>
            <a:pPr lvl="0"/>
            <a:r>
              <a:rPr lang="en-US" sz="1600" dirty="0"/>
              <a:t>Put small portion of sauce in bottom of 8X8 baking dish, then stir the rest of the sauce in with the meat. </a:t>
            </a:r>
          </a:p>
          <a:p>
            <a:pPr lvl="0"/>
            <a:r>
              <a:rPr lang="en-US" sz="1600" dirty="0"/>
              <a:t>Layer ingredients in following order: Sauce (no meat), noodles, all of the cheese (saving ½ cup mozzarella for top), sauce (with meat), noodles, sauce.  </a:t>
            </a:r>
          </a:p>
          <a:p>
            <a:pPr lvl="0"/>
            <a:r>
              <a:rPr lang="en-US" sz="1600" dirty="0"/>
              <a:t>Bake for 20-30 minutes, or until warmed through  and cheese is bubbly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304800"/>
            <a:ext cx="7498080" cy="1905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recipes that are simplified.  Do not waste your time or energy on something that will taste just as good with fewer ingredients.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6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You Have Worked Hard,</a:t>
            </a:r>
            <a:br>
              <a:rPr lang="en-US" sz="3600" dirty="0" smtClean="0"/>
            </a:br>
            <a:r>
              <a:rPr lang="en-US" sz="3600" dirty="0" smtClean="0"/>
              <a:t> It </a:t>
            </a:r>
            <a:r>
              <a:rPr lang="en-US" sz="3600" dirty="0"/>
              <a:t>I</a:t>
            </a:r>
            <a:r>
              <a:rPr lang="en-US" sz="3600" dirty="0" smtClean="0"/>
              <a:t>s Time to Simplify </a:t>
            </a:r>
            <a:r>
              <a:rPr lang="en-US" sz="3600" dirty="0"/>
              <a:t>Y</a:t>
            </a:r>
            <a:r>
              <a:rPr lang="en-US" sz="3600" dirty="0" smtClean="0"/>
              <a:t>our Life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46482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Buy pre-cut fresh fruits and vegetables. Wal-Mart and other stores offer a wide selection of pre-cute fresh fruits and vegetables. </a:t>
            </a:r>
          </a:p>
          <a:p>
            <a:pPr marL="82296" indent="0">
              <a:buNone/>
            </a:pPr>
            <a:endParaRPr lang="en-US" sz="2400" dirty="0" smtClean="0"/>
          </a:p>
          <a:p>
            <a:r>
              <a:rPr lang="en-US" sz="2400" dirty="0" smtClean="0"/>
              <a:t>Buy some stuff that is already cooked.  Tyson offers chicken breast that are fully cooked.  You can add them to your pasta, or add a sauce and make a delicious chicken dish!  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244" y="22098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 Have Worked Hard</a:t>
            </a:r>
            <a:br>
              <a:rPr lang="en-US" dirty="0" smtClean="0"/>
            </a:br>
            <a:r>
              <a:rPr lang="en-US" dirty="0" smtClean="0"/>
              <a:t>It is Time to Simplify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541020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Look for equipment that does the job for you.  Food processors can do all the dicing and slicing for you.</a:t>
            </a:r>
          </a:p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/>
              <a:t>Avoid buy premade meals.  These are high in sodium, saturated, and trans-fat.  </a:t>
            </a:r>
          </a:p>
          <a:p>
            <a:pPr marL="82296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438400"/>
            <a:ext cx="244230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6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Make this for Two!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dirty="0" smtClean="0"/>
              <a:t>Baked Chicken Recipe- Serves 8</a:t>
            </a:r>
          </a:p>
          <a:p>
            <a:pPr marL="82296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8 Chicken Breast</a:t>
            </a:r>
          </a:p>
          <a:p>
            <a:pPr algn="ctr"/>
            <a:r>
              <a:rPr lang="en-US" dirty="0" smtClean="0"/>
              <a:t>2 packages of beef lunchmeat</a:t>
            </a:r>
          </a:p>
          <a:p>
            <a:pPr algn="ctr"/>
            <a:r>
              <a:rPr lang="en-US" dirty="0" smtClean="0"/>
              <a:t>2 cans cream of mushroom soup</a:t>
            </a:r>
          </a:p>
          <a:p>
            <a:pPr algn="ctr"/>
            <a:r>
              <a:rPr lang="en-US" dirty="0" smtClean="0"/>
              <a:t>2 cups of sour cream</a:t>
            </a:r>
          </a:p>
          <a:p>
            <a:pPr algn="ctr"/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How would you adjust this recipe for two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912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en-US" sz="2600" dirty="0" smtClean="0"/>
              <a:t>If this recipe serves 8 and we want to adjust it for 2 we would divide 8 by 2.  This equals 4.  So divide the amount of each ingredient by 4.  </a:t>
            </a:r>
          </a:p>
          <a:p>
            <a:pPr marL="82296" indent="0" algn="ctr">
              <a:buNone/>
            </a:pPr>
            <a:endParaRPr lang="en-US" sz="2600" dirty="0" smtClean="0"/>
          </a:p>
          <a:p>
            <a:pPr marL="82296" indent="0" algn="ctr">
              <a:buNone/>
            </a:pPr>
            <a:endParaRPr lang="en-US" sz="2600" dirty="0"/>
          </a:p>
          <a:p>
            <a:r>
              <a:rPr lang="en-US" sz="2600" dirty="0"/>
              <a:t>8 Chicken </a:t>
            </a:r>
            <a:r>
              <a:rPr lang="en-US" sz="2600" dirty="0" smtClean="0"/>
              <a:t>Breast= 2 Chicken Breast</a:t>
            </a:r>
            <a:endParaRPr lang="en-US" sz="2600" dirty="0"/>
          </a:p>
          <a:p>
            <a:r>
              <a:rPr lang="en-US" sz="2600" dirty="0"/>
              <a:t>2 packages of beef </a:t>
            </a:r>
            <a:r>
              <a:rPr lang="en-US" sz="2600" dirty="0" smtClean="0"/>
              <a:t>lunchmeat= ½ package of beef lunchmeat </a:t>
            </a:r>
            <a:endParaRPr lang="en-US" sz="2600" dirty="0"/>
          </a:p>
          <a:p>
            <a:r>
              <a:rPr lang="en-US" sz="2600" dirty="0"/>
              <a:t>2 cans cream of </a:t>
            </a:r>
            <a:r>
              <a:rPr lang="en-US" sz="2600" dirty="0" smtClean="0"/>
              <a:t>Mushroom </a:t>
            </a:r>
            <a:r>
              <a:rPr lang="en-US" sz="2600" dirty="0"/>
              <a:t>S</a:t>
            </a:r>
            <a:r>
              <a:rPr lang="en-US" sz="2600" dirty="0" smtClean="0"/>
              <a:t>oup= ½ can of cream of Mushroom Soup</a:t>
            </a:r>
            <a:endParaRPr lang="en-US" sz="2600" dirty="0"/>
          </a:p>
          <a:p>
            <a:r>
              <a:rPr lang="en-US" sz="2600" dirty="0"/>
              <a:t>2 cups of </a:t>
            </a:r>
            <a:r>
              <a:rPr lang="en-US" sz="2600" dirty="0" smtClean="0"/>
              <a:t>Sour </a:t>
            </a:r>
            <a:r>
              <a:rPr lang="en-US" sz="2600" dirty="0"/>
              <a:t>C</a:t>
            </a:r>
            <a:r>
              <a:rPr lang="en-US" sz="2600" dirty="0" smtClean="0"/>
              <a:t>ream= ½ cup of Sour Cream</a:t>
            </a:r>
          </a:p>
          <a:p>
            <a:endParaRPr lang="en-US" sz="2600" dirty="0"/>
          </a:p>
          <a:p>
            <a:pPr algn="ctr"/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Now you can adjust all your favorite recipes for just for you!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304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Baked Chicken Recipe Continued…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55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82880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Grilled Chicken Wraps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792480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Grilled &amp; Ready fully-cooked chicken breast</a:t>
            </a:r>
            <a:r>
              <a:rPr lang="en-US" baseline="0" dirty="0" smtClean="0"/>
              <a:t> strips (1</a:t>
            </a:r>
            <a:r>
              <a:rPr lang="en-US" dirty="0" smtClean="0"/>
              <a:t> breast)</a:t>
            </a:r>
          </a:p>
          <a:p>
            <a:r>
              <a:rPr lang="en-US" baseline="0" dirty="0" smtClean="0"/>
              <a:t>1/3</a:t>
            </a:r>
            <a:r>
              <a:rPr lang="en-US" dirty="0" smtClean="0"/>
              <a:t> cup green pepper, diced</a:t>
            </a:r>
          </a:p>
          <a:p>
            <a:r>
              <a:rPr lang="en-US" dirty="0" smtClean="0"/>
              <a:t>½ small onion, diced</a:t>
            </a:r>
          </a:p>
          <a:p>
            <a:r>
              <a:rPr lang="en-US" dirty="0" smtClean="0"/>
              <a:t>1 tomato, chopped</a:t>
            </a:r>
          </a:p>
          <a:p>
            <a:r>
              <a:rPr lang="en-US" baseline="0" dirty="0" smtClean="0"/>
              <a:t>2</a:t>
            </a:r>
            <a:r>
              <a:rPr lang="en-US" dirty="0" smtClean="0"/>
              <a:t> Tbsp. fajita seasoning</a:t>
            </a:r>
          </a:p>
          <a:p>
            <a:r>
              <a:rPr lang="en-US" dirty="0" smtClean="0"/>
              <a:t>Shredded cheese, sour cream, salsa</a:t>
            </a:r>
          </a:p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-Sauté veggies in 1 tsp. oil. </a:t>
            </a:r>
            <a:r>
              <a:rPr lang="en-US" dirty="0"/>
              <a:t> </a:t>
            </a:r>
            <a:r>
              <a:rPr lang="en-US" dirty="0" smtClean="0"/>
              <a:t>Add chicken, seasoning, and ¼ cup water. Cover and simmer for 15 minutes.  Add tomato and warm it up. Warm tortillas. Wrap with fajita mix, cheese, sour cream, and salsa. 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3048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A Recipe to Try at Home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79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1367</TotalTime>
  <Words>709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Cooking for One or Two</vt:lpstr>
      <vt:lpstr>Making  Mealtime Enjoyable Again</vt:lpstr>
      <vt:lpstr>This recipe looks good but it takes too many ingredients and too much time!</vt:lpstr>
      <vt:lpstr>Easy Lasagna</vt:lpstr>
      <vt:lpstr>You Have Worked Hard,  It Is Time to Simplify Your Life</vt:lpstr>
      <vt:lpstr>You Have Worked Hard It is Time to Simplify Your Life</vt:lpstr>
      <vt:lpstr>Let’s Make this for Two!</vt:lpstr>
      <vt:lpstr>PowerPoint Presentation</vt:lpstr>
      <vt:lpstr>Grilled Chicken Wraps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for One or Two</dc:title>
  <dc:creator>Jeannine</dc:creator>
  <cp:lastModifiedBy>Jeannine</cp:lastModifiedBy>
  <cp:revision>21</cp:revision>
  <dcterms:created xsi:type="dcterms:W3CDTF">2012-12-06T17:44:37Z</dcterms:created>
  <dcterms:modified xsi:type="dcterms:W3CDTF">2012-12-07T21:08:52Z</dcterms:modified>
</cp:coreProperties>
</file>