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1" r:id="rId4"/>
    <p:sldId id="267" r:id="rId5"/>
    <p:sldId id="263" r:id="rId6"/>
    <p:sldId id="259" r:id="rId7"/>
    <p:sldId id="258" r:id="rId8"/>
    <p:sldId id="268" r:id="rId9"/>
    <p:sldId id="270" r:id="rId10"/>
    <p:sldId id="262" r:id="rId11"/>
    <p:sldId id="269" r:id="rId12"/>
    <p:sldId id="260" r:id="rId13"/>
    <p:sldId id="265" r:id="rId14"/>
    <p:sldId id="264" r:id="rId15"/>
    <p:sldId id="266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FA80E9-DE31-4C1C-BE2C-CE60488E64F9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C1BD7E-F884-4D41-ADCB-30ECE9804F2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FA80E9-DE31-4C1C-BE2C-CE60488E64F9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C1BD7E-F884-4D41-ADCB-30ECE9804F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FA80E9-DE31-4C1C-BE2C-CE60488E64F9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C1BD7E-F884-4D41-ADCB-30ECE9804F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FA80E9-DE31-4C1C-BE2C-CE60488E64F9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C1BD7E-F884-4D41-ADCB-30ECE9804F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FA80E9-DE31-4C1C-BE2C-CE60488E64F9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C1BD7E-F884-4D41-ADCB-30ECE9804F2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FA80E9-DE31-4C1C-BE2C-CE60488E64F9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C1BD7E-F884-4D41-ADCB-30ECE9804F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FA80E9-DE31-4C1C-BE2C-CE60488E64F9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C1BD7E-F884-4D41-ADCB-30ECE9804F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FA80E9-DE31-4C1C-BE2C-CE60488E64F9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C1BD7E-F884-4D41-ADCB-30ECE9804F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FA80E9-DE31-4C1C-BE2C-CE60488E64F9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C1BD7E-F884-4D41-ADCB-30ECE9804F2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FA80E9-DE31-4C1C-BE2C-CE60488E64F9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C1BD7E-F884-4D41-ADCB-30ECE9804F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FA80E9-DE31-4C1C-BE2C-CE60488E64F9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C1BD7E-F884-4D41-ADCB-30ECE9804F2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EFA80E9-DE31-4C1C-BE2C-CE60488E64F9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CC1BD7E-F884-4D41-ADCB-30ECE9804F2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228600"/>
            <a:ext cx="7406640" cy="2209800"/>
          </a:xfrm>
        </p:spPr>
        <p:txBody>
          <a:bodyPr>
            <a:noAutofit/>
          </a:bodyPr>
          <a:lstStyle/>
          <a:p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Nutrient Rich and Efficient Cooking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286000"/>
            <a:ext cx="7406640" cy="1545264"/>
          </a:xfrm>
        </p:spPr>
        <p:txBody>
          <a:bodyPr>
            <a:normAutofit lnSpcReduction="10000"/>
          </a:bodyPr>
          <a:lstStyle/>
          <a:p>
            <a:endParaRPr lang="en-US" sz="3200" dirty="0" smtClean="0"/>
          </a:p>
          <a:p>
            <a:r>
              <a:rPr lang="en-US" sz="3200" dirty="0" smtClean="0"/>
              <a:t>Simplify your life in the kitchen,  and stay healthy too!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166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Healthier Substitutes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ym typeface="Wingdings" pitchFamily="2" charset="2"/>
              </a:rPr>
              <a:t>Oil  Applesauce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Benefits:  Added serving of fruit, lower fat content</a:t>
            </a:r>
          </a:p>
          <a:p>
            <a:r>
              <a:rPr lang="en-US" dirty="0" smtClean="0">
                <a:sym typeface="Wingdings" pitchFamily="2" charset="2"/>
              </a:rPr>
              <a:t>Cheeseburger Home-made burger or other sandwich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Benefits: Lower in sodium and saturated fat</a:t>
            </a:r>
          </a:p>
          <a:p>
            <a:r>
              <a:rPr lang="en-US" dirty="0">
                <a:sym typeface="Wingdings" pitchFamily="2" charset="2"/>
              </a:rPr>
              <a:t>Cream cheese  Neufchatel cream cheese</a:t>
            </a:r>
          </a:p>
          <a:p>
            <a:pPr lvl="1"/>
            <a:r>
              <a:rPr lang="en-US" dirty="0">
                <a:sym typeface="Wingdings" pitchFamily="2" charset="2"/>
              </a:rPr>
              <a:t>Benefits:  Lower saturated fat, or fat in general</a:t>
            </a:r>
          </a:p>
          <a:p>
            <a:pPr lvl="1"/>
            <a:endParaRPr lang="en-US" dirty="0" smtClean="0">
              <a:sym typeface="Wingdings" pitchFamily="2" charset="2"/>
            </a:endParaRPr>
          </a:p>
          <a:p>
            <a:pPr lvl="1"/>
            <a:endParaRPr lang="en-US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6312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Healthier </a:t>
            </a:r>
            <a:r>
              <a:rPr lang="en-US" dirty="0" smtClean="0">
                <a:effectLst/>
              </a:rPr>
              <a:t>Substitutes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Less saturated fat and trans fat</a:t>
            </a:r>
          </a:p>
          <a:p>
            <a:pPr lvl="1"/>
            <a:r>
              <a:rPr lang="en-US" dirty="0" smtClean="0"/>
              <a:t>Lean meat instead of regular meat</a:t>
            </a:r>
          </a:p>
          <a:p>
            <a:r>
              <a:rPr lang="en-US" dirty="0" smtClean="0"/>
              <a:t>Low-fat or fat free items</a:t>
            </a:r>
          </a:p>
          <a:p>
            <a:pPr lvl="1"/>
            <a:r>
              <a:rPr lang="en-US" dirty="0" smtClean="0"/>
              <a:t>Fat free or low-fat sour cream or milk</a:t>
            </a:r>
          </a:p>
          <a:p>
            <a:r>
              <a:rPr lang="en-US" dirty="0" smtClean="0"/>
              <a:t>Low sodium</a:t>
            </a:r>
          </a:p>
          <a:p>
            <a:pPr lvl="1"/>
            <a:r>
              <a:rPr lang="en-US" dirty="0" smtClean="0"/>
              <a:t>Look for frozen items with low sodium</a:t>
            </a:r>
          </a:p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endParaRPr lang="en-US" dirty="0" smtClean="0">
              <a:sym typeface="Wingdings" pitchFamily="2" charset="2"/>
            </a:endParaRPr>
          </a:p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dirty="0" smtClean="0">
                <a:sym typeface="Wingdings" pitchFamily="2" charset="2"/>
              </a:rPr>
              <a:t>More </a:t>
            </a:r>
            <a:r>
              <a:rPr lang="en-US" dirty="0">
                <a:sym typeface="Wingdings" pitchFamily="2" charset="2"/>
              </a:rPr>
              <a:t>vegetables= </a:t>
            </a:r>
            <a:r>
              <a:rPr lang="en-US" dirty="0" smtClean="0">
                <a:sym typeface="Wingdings" pitchFamily="2" charset="2"/>
              </a:rPr>
              <a:t>More </a:t>
            </a:r>
            <a:r>
              <a:rPr lang="en-US" dirty="0">
                <a:sym typeface="Wingdings" pitchFamily="2" charset="2"/>
              </a:rPr>
              <a:t>health!</a:t>
            </a:r>
          </a:p>
          <a:p>
            <a:endParaRPr lang="en-US" dirty="0" smtClean="0"/>
          </a:p>
          <a:p>
            <a:endParaRPr lang="en-US" dirty="0">
              <a:sym typeface="Wingdings" pitchFamily="2" charset="2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09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4648200" cy="1143000"/>
          </a:xfrm>
        </p:spPr>
        <p:txBody>
          <a:bodyPr/>
          <a:lstStyle/>
          <a:p>
            <a:r>
              <a:rPr lang="en-US" sz="4400" dirty="0" smtClean="0">
                <a:effectLst/>
              </a:rPr>
              <a:t>Nutrition Labels</a:t>
            </a:r>
            <a:endParaRPr lang="en-US" sz="4400" dirty="0">
              <a:effectLst/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6" y="2667000"/>
            <a:ext cx="6096000" cy="3048000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119" y="0"/>
            <a:ext cx="3086099" cy="8115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5330536" y="1950720"/>
            <a:ext cx="990600" cy="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65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"/>
            <a:ext cx="5943600" cy="628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4572000" y="3328653"/>
            <a:ext cx="1143000" cy="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50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3377941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91266"/>
            <a:ext cx="4114800" cy="627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3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How to Freeze Food Safely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disposable containers</a:t>
            </a:r>
          </a:p>
          <a:p>
            <a:r>
              <a:rPr lang="en-US" dirty="0" smtClean="0"/>
              <a:t>Single servings</a:t>
            </a:r>
          </a:p>
          <a:p>
            <a:r>
              <a:rPr lang="en-US" dirty="0" smtClean="0"/>
              <a:t>Liquids, 2-inch deep containers</a:t>
            </a:r>
          </a:p>
          <a:p>
            <a:r>
              <a:rPr lang="en-US" dirty="0" smtClean="0"/>
              <a:t>Label and date</a:t>
            </a:r>
          </a:p>
          <a:p>
            <a:r>
              <a:rPr lang="en-US" dirty="0" smtClean="0"/>
              <a:t>Single servings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352800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48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a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Choose one or two things you would like to do THIS week!</a:t>
            </a:r>
          </a:p>
          <a:p>
            <a:r>
              <a:rPr lang="en-US" dirty="0" smtClean="0"/>
              <a:t>Write them down, and put them on your fridge so you can remember your goal(s).</a:t>
            </a:r>
          </a:p>
          <a:p>
            <a:r>
              <a:rPr lang="en-US" dirty="0" smtClean="0"/>
              <a:t>Ideas?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474893"/>
            <a:ext cx="5037190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395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glasbergen.com/wp-content/gallery/food-cartoons/toon658_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459" y="-181516"/>
            <a:ext cx="5145018" cy="710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41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Benefits of Cooking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Less food is wasted</a:t>
            </a:r>
          </a:p>
          <a:p>
            <a:endParaRPr lang="en-US" dirty="0" smtClean="0"/>
          </a:p>
          <a:p>
            <a:r>
              <a:rPr lang="en-US" dirty="0" smtClean="0"/>
              <a:t>More variety</a:t>
            </a:r>
          </a:p>
          <a:p>
            <a:endParaRPr lang="en-US" dirty="0" smtClean="0"/>
          </a:p>
          <a:p>
            <a:r>
              <a:rPr lang="en-US" dirty="0" smtClean="0"/>
              <a:t>More nutrients</a:t>
            </a:r>
          </a:p>
          <a:p>
            <a:endParaRPr lang="en-US" dirty="0" smtClean="0"/>
          </a:p>
          <a:p>
            <a:r>
              <a:rPr lang="en-US" dirty="0" smtClean="0"/>
              <a:t>Generally less sodium, saturated fat, and trans-fat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47800"/>
            <a:ext cx="3605313" cy="268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91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 smtClean="0">
                <a:effectLst/>
              </a:rPr>
              <a:t>Eating out- How much does it</a:t>
            </a:r>
            <a:br>
              <a:rPr lang="en-US" sz="4400" dirty="0" smtClean="0">
                <a:effectLst/>
              </a:rPr>
            </a:br>
            <a:r>
              <a:rPr lang="en-US" sz="4400" dirty="0" smtClean="0">
                <a:effectLst/>
              </a:rPr>
              <a:t> </a:t>
            </a:r>
            <a:r>
              <a:rPr lang="en-US" sz="4400" i="1" dirty="0" smtClean="0">
                <a:effectLst/>
              </a:rPr>
              <a:t>really</a:t>
            </a:r>
            <a:r>
              <a:rPr lang="en-US" sz="4400" dirty="0" smtClean="0">
                <a:effectLst/>
              </a:rPr>
              <a:t> cost?</a:t>
            </a:r>
            <a:endParaRPr lang="en-US" sz="4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7498080" cy="4800600"/>
          </a:xfrm>
        </p:spPr>
        <p:txBody>
          <a:bodyPr/>
          <a:lstStyle/>
          <a:p>
            <a:r>
              <a:rPr lang="en-US" sz="3600" dirty="0" smtClean="0"/>
              <a:t>How much food is left on your plate?</a:t>
            </a:r>
          </a:p>
          <a:p>
            <a:r>
              <a:rPr lang="en-US" sz="3600" dirty="0" smtClean="0"/>
              <a:t>$</a:t>
            </a:r>
          </a:p>
          <a:p>
            <a:r>
              <a:rPr lang="en-US" sz="3600" dirty="0" smtClean="0"/>
              <a:t>Variety</a:t>
            </a:r>
          </a:p>
          <a:p>
            <a:r>
              <a:rPr lang="en-US" sz="3600" dirty="0" smtClean="0"/>
              <a:t>Nutrition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C:\Users\Jeanine\AppData\Local\Microsoft\Windows\Temporary Internet Files\Content.IE5\TSQY85GW\MP90043877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302" y="3124200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49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Favorite</a:t>
            </a:r>
            <a:r>
              <a:rPr lang="en-US" dirty="0" smtClean="0"/>
              <a:t> </a:t>
            </a:r>
            <a:r>
              <a:rPr lang="en-US" dirty="0" smtClean="0">
                <a:effectLst/>
              </a:rPr>
              <a:t>Foods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a neighbor, share your favorite food from each food group and why.</a:t>
            </a:r>
          </a:p>
          <a:p>
            <a:r>
              <a:rPr lang="en-US" dirty="0" smtClean="0"/>
              <a:t>Share your favorite meal too!</a:t>
            </a:r>
            <a:endParaRPr lang="en-US" dirty="0"/>
          </a:p>
        </p:txBody>
      </p:sp>
      <p:pic>
        <p:nvPicPr>
          <p:cNvPr id="6147" name="Picture 3" descr="C:\Users\Jeanine\AppData\Local\Microsoft\Windows\Temporary Internet Files\Content.IE5\3FFBC926\MC90044599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76600"/>
            <a:ext cx="325054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98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Tips and Tricks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slightly larger meals once, and you can save leftovers for a second meal another day</a:t>
            </a:r>
          </a:p>
          <a:p>
            <a:r>
              <a:rPr lang="en-US" dirty="0"/>
              <a:t>Stir-frying or steaming </a:t>
            </a:r>
            <a:r>
              <a:rPr lang="en-US" dirty="0" smtClean="0"/>
              <a:t>vegetables</a:t>
            </a:r>
          </a:p>
          <a:p>
            <a:r>
              <a:rPr lang="en-US" dirty="0"/>
              <a:t>Fruits &amp; Vegetables in all forms (fresh, frozen, and canned)</a:t>
            </a:r>
          </a:p>
          <a:p>
            <a:r>
              <a:rPr lang="en-US" dirty="0"/>
              <a:t>Fresh fruit benefits? </a:t>
            </a:r>
            <a:endParaRPr lang="en-US" dirty="0" smtClean="0"/>
          </a:p>
          <a:p>
            <a:pPr lvl="1"/>
            <a:r>
              <a:rPr lang="en-US" dirty="0" smtClean="0"/>
              <a:t>Added fiber into your diet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96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Efficient Cooking and Storage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Making </a:t>
            </a:r>
            <a:r>
              <a:rPr lang="en-US" dirty="0"/>
              <a:t>large meals and freezing half of </a:t>
            </a:r>
            <a:r>
              <a:rPr lang="en-US" dirty="0" smtClean="0"/>
              <a:t>it</a:t>
            </a:r>
          </a:p>
          <a:p>
            <a:r>
              <a:rPr lang="en-US" dirty="0" smtClean="0"/>
              <a:t>Plan meals </a:t>
            </a:r>
            <a:r>
              <a:rPr lang="en-US" b="1" i="1" dirty="0" smtClean="0"/>
              <a:t>before </a:t>
            </a:r>
            <a:r>
              <a:rPr lang="en-US" dirty="0" smtClean="0"/>
              <a:t>grocery shopping</a:t>
            </a:r>
          </a:p>
          <a:p>
            <a:r>
              <a:rPr lang="en-US" dirty="0" smtClean="0"/>
              <a:t>Buy frozen vegetables</a:t>
            </a:r>
          </a:p>
          <a:p>
            <a:r>
              <a:rPr lang="en-US" i="1" dirty="0" smtClean="0"/>
              <a:t>Only purchase as much as you can eat</a:t>
            </a:r>
            <a:endParaRPr lang="en-US" i="1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69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Favorite Fruit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down your favorite fruit and discuss with a neighbor what it is and why.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14600"/>
            <a:ext cx="3581400" cy="3880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669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Taste Testing Time!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Chocolate cake…..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286000"/>
            <a:ext cx="5181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91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1386</TotalTime>
  <Words>326</Words>
  <Application>Microsoft Office PowerPoint</Application>
  <PresentationFormat>On-screen Show (4:3)</PresentationFormat>
  <Paragraphs>67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Solstice</vt:lpstr>
      <vt:lpstr>Nutrient Rich and Efficient Cooking</vt:lpstr>
      <vt:lpstr>PowerPoint Presentation</vt:lpstr>
      <vt:lpstr>Benefits of Cooking</vt:lpstr>
      <vt:lpstr>Eating out- How much does it  really cost?</vt:lpstr>
      <vt:lpstr>Favorite Foods</vt:lpstr>
      <vt:lpstr>Tips and Tricks</vt:lpstr>
      <vt:lpstr>Efficient Cooking and Storage</vt:lpstr>
      <vt:lpstr>Favorite Fruit</vt:lpstr>
      <vt:lpstr>Taste Testing Time!</vt:lpstr>
      <vt:lpstr>Healthier Substitutes</vt:lpstr>
      <vt:lpstr>Healthier Substitutes cont.</vt:lpstr>
      <vt:lpstr>Nutrition Labels</vt:lpstr>
      <vt:lpstr>PowerPoint Presentation</vt:lpstr>
      <vt:lpstr>PowerPoint Presentation</vt:lpstr>
      <vt:lpstr>How to Freeze Food Safely</vt:lpstr>
      <vt:lpstr>Make a Goal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Nutrient Rich and Efficient Cooking</dc:title>
  <dc:creator>Jeannine</dc:creator>
  <cp:lastModifiedBy>Jeannine</cp:lastModifiedBy>
  <cp:revision>31</cp:revision>
  <dcterms:created xsi:type="dcterms:W3CDTF">2012-12-06T21:55:55Z</dcterms:created>
  <dcterms:modified xsi:type="dcterms:W3CDTF">2012-12-07T21:02:34Z</dcterms:modified>
</cp:coreProperties>
</file>